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77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1- Do</a:t>
            </a:r>
            <a:r>
              <a:rPr lang="en-US" baseline="0" dirty="0" smtClean="0"/>
              <a:t> you think that in the future houses will be built with 3D printers?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Question 1</c:v>
                </c:pt>
              </c:strCache>
            </c:strRef>
          </c:tx>
          <c:cat>
            <c:strRef>
              <c:f>Hoja1!$A$2:$A$3</c:f>
              <c:strCache>
                <c:ptCount val="2"/>
                <c:pt idx="0">
                  <c:v>A- Yes, I do.</c:v>
                </c:pt>
                <c:pt idx="1">
                  <c:v>B- No,I don't       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0.73000000000000009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2- Do you think that telephone batteries won't run down?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A- Probably.</c:v>
                </c:pt>
                <c:pt idx="1">
                  <c:v>B- Imposible.</c:v>
                </c:pt>
                <c:pt idx="2">
                  <c:v>C- Nobody knows.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0.46</c:v>
                </c:pt>
                <c:pt idx="1">
                  <c:v>0.27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3-Do you think that cars will be powered by solar panels? 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A- Yes, I do.</c:v>
                </c:pt>
                <c:pt idx="1">
                  <c:v>B- No, never.</c:v>
                </c:pt>
                <c:pt idx="2">
                  <c:v>C- Probably.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0.73000000000000009</c:v>
                </c:pt>
                <c:pt idx="1">
                  <c:v>9.0000000000000011E-2</c:v>
                </c:pt>
                <c:pt idx="2">
                  <c:v>0.18000000000000002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4- Do you think that we will control computers with our voice? 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A- Yes, because nowadays we can do it with our mobiles.</c:v>
                </c:pt>
                <c:pt idx="1">
                  <c:v>B- No, it will be imposible. </c:v>
                </c:pt>
                <c:pt idx="2">
                  <c:v>C- Maybe, but only for surfing the internet.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0.82000000000000006</c:v>
                </c:pt>
                <c:pt idx="1">
                  <c:v>0</c:v>
                </c:pt>
                <c:pt idx="2">
                  <c:v>0.18000000000000002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5- Will the Army use robots to transport materials? 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A- No, because it will be too expensive.</c:v>
                </c:pt>
                <c:pt idx="1">
                  <c:v>B- Expensive. </c:v>
                </c:pt>
                <c:pt idx="2">
                  <c:v>C- The Army will be formed by robots.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9.0000000000000011E-2</c:v>
                </c:pt>
                <c:pt idx="1">
                  <c:v>0.82000000000000006</c:v>
                </c:pt>
                <c:pt idx="2">
                  <c:v>9.0000000000000011E-2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6- Do you think that there will be a </a:t>
            </a:r>
            <a:r>
              <a:rPr lang="en-US" dirty="0" smtClean="0"/>
              <a:t>bionic </a:t>
            </a:r>
            <a:r>
              <a:rPr lang="en-US" dirty="0"/>
              <a:t>eye that will give sight to blind people?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6- Do you think that there will be a tonic eye that will give sight to blind people? 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A- Yes.</c:v>
                </c:pt>
                <c:pt idx="1">
                  <c:v>B- No.</c:v>
                </c:pt>
                <c:pt idx="2">
                  <c:v>C- Imposible.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0.91</c:v>
                </c:pt>
                <c:pt idx="1">
                  <c:v>0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7- Will the evolution of technology destroy nature?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A- Yes, it will.</c:v>
                </c:pt>
                <c:pt idx="1">
                  <c:v>B- No, it won't.</c:v>
                </c:pt>
                <c:pt idx="2">
                  <c:v>C- I don't know. 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0.64</c:v>
                </c:pt>
                <c:pt idx="1">
                  <c:v>0.27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0F70-B1BC-4E01-9AEF-5E178BA423FC}" type="datetimeFigureOut">
              <a:rPr lang="es-ES" smtClean="0"/>
              <a:pPr/>
              <a:t>04/03/2015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7633A-2D05-42BA-9FE2-E9C0A0C5A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00173"/>
            <a:ext cx="7772400" cy="2571769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BankGothic Md BT" pitchFamily="34" charset="0"/>
              </a:rPr>
              <a:t>Light and </a:t>
            </a:r>
            <a:r>
              <a:rPr lang="es-ES" sz="8000" dirty="0" err="1" smtClean="0">
                <a:latin typeface="BankGothic Md BT" pitchFamily="34" charset="0"/>
              </a:rPr>
              <a:t>darkness</a:t>
            </a:r>
            <a:r>
              <a:rPr lang="es-ES" sz="8000" dirty="0" smtClean="0">
                <a:latin typeface="BankGothic Md BT" pitchFamily="34" charset="0"/>
              </a:rPr>
              <a:t> </a:t>
            </a:r>
            <a:r>
              <a:rPr lang="es-ES" sz="8000" dirty="0" err="1" smtClean="0">
                <a:latin typeface="BankGothic Md BT" pitchFamily="34" charset="0"/>
              </a:rPr>
              <a:t>about</a:t>
            </a:r>
            <a:r>
              <a:rPr lang="es-ES" sz="8000" dirty="0" smtClean="0">
                <a:latin typeface="BankGothic Md BT" pitchFamily="34" charset="0"/>
              </a:rPr>
              <a:t> </a:t>
            </a:r>
            <a:r>
              <a:rPr lang="es-ES" sz="8000" dirty="0" err="1" smtClean="0">
                <a:latin typeface="BankGothic Md BT" pitchFamily="34" charset="0"/>
              </a:rPr>
              <a:t>future</a:t>
            </a:r>
            <a:r>
              <a:rPr lang="es-ES" sz="8000" dirty="0" smtClean="0">
                <a:latin typeface="BankGothic Md BT" pitchFamily="34" charset="0"/>
              </a:rPr>
              <a:t> </a:t>
            </a:r>
            <a:r>
              <a:rPr lang="es-ES" sz="8000" dirty="0" err="1" smtClean="0">
                <a:latin typeface="BankGothic Md BT" pitchFamily="34" charset="0"/>
              </a:rPr>
              <a:t>techology</a:t>
            </a:r>
            <a:endParaRPr lang="es-ES" sz="8000" dirty="0">
              <a:latin typeface="BankGothic Md BT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43042" y="21429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ARTIFICIAL INTELLIGENCE</a:t>
            </a:r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THERE ARE DIFFERENT ANSWERS WHY CAN NOT KNOW THE FUTURE AND CAN NOT KNOW WHAT WILL HAPPEN .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THERE ARE DIFFERENT ANSWERS WHY CAN NOT KNOW THE FUTURE AND CAN NOT KNOW WHAT WILL HAPPEN .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3286124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There</a:t>
            </a:r>
            <a:r>
              <a:rPr lang="es-ES" sz="2400" dirty="0" smtClean="0">
                <a:solidFill>
                  <a:schemeClr val="bg1"/>
                </a:solidFill>
              </a:rPr>
              <a:t> are </a:t>
            </a:r>
            <a:r>
              <a:rPr lang="es-ES" sz="2400" dirty="0" err="1" smtClean="0">
                <a:solidFill>
                  <a:schemeClr val="bg1"/>
                </a:solidFill>
              </a:rPr>
              <a:t>different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answers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why</a:t>
            </a:r>
            <a:r>
              <a:rPr lang="es-ES" sz="2400" dirty="0" smtClean="0">
                <a:solidFill>
                  <a:schemeClr val="bg1"/>
                </a:solidFill>
              </a:rPr>
              <a:t> can </a:t>
            </a:r>
            <a:r>
              <a:rPr lang="es-ES" sz="2400" dirty="0" err="1" smtClean="0">
                <a:solidFill>
                  <a:schemeClr val="bg1"/>
                </a:solidFill>
              </a:rPr>
              <a:t>not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know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the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future</a:t>
            </a:r>
            <a:r>
              <a:rPr lang="es-ES" sz="2400" dirty="0" smtClean="0">
                <a:solidFill>
                  <a:schemeClr val="bg1"/>
                </a:solidFill>
              </a:rPr>
              <a:t>  and can </a:t>
            </a:r>
            <a:r>
              <a:rPr lang="es-ES" sz="2400" dirty="0" err="1" smtClean="0">
                <a:solidFill>
                  <a:schemeClr val="bg1"/>
                </a:solidFill>
              </a:rPr>
              <a:t>not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know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what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will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happen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THERE ARE DIFFERENT ANSWERS WHY CAN NOT KNOW THE FUTURE AND CAN NOT KNOW WHAT WILL HAPPEN .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9600" u="sng" dirty="0" smtClean="0">
                <a:solidFill>
                  <a:schemeClr val="bg1"/>
                </a:solidFill>
                <a:latin typeface="Bodoni MT" pitchFamily="18" charset="0"/>
              </a:rPr>
              <a:t>1º DAW</a:t>
            </a:r>
            <a:endParaRPr lang="es-ES" sz="9600" u="sng" dirty="0">
              <a:solidFill>
                <a:schemeClr val="bg1"/>
              </a:solidFill>
              <a:latin typeface="Bodoni MT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296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714348" y="571480"/>
          <a:ext cx="7620000" cy="574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571604" y="1000108"/>
          <a:ext cx="6096000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524000" y="857232"/>
          <a:ext cx="6096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928662" y="571480"/>
          <a:ext cx="707236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85728"/>
            <a:ext cx="53578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Artificial intelligence is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 program which aims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create machines (robots) that have the 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to reason and think like humans.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197</Words>
  <Application>Microsoft Office PowerPoint</Application>
  <PresentationFormat>Presentación en pantalla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Light and darkness about future techology</vt:lpstr>
      <vt:lpstr>1º DAW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Ligth and darkness for techology</dc:title>
  <dc:creator>Alumno</dc:creator>
  <cp:lastModifiedBy>Laura</cp:lastModifiedBy>
  <cp:revision>11</cp:revision>
  <dcterms:created xsi:type="dcterms:W3CDTF">2015-02-21T05:49:43Z</dcterms:created>
  <dcterms:modified xsi:type="dcterms:W3CDTF">2015-03-04T11:44:06Z</dcterms:modified>
</cp:coreProperties>
</file>