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4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gles\Libro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gles\Lib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gles\Libro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gles\Libro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gles\Libro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gles\Lib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245822397200352"/>
          <c:y val="3.240740740740746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Hoja1!$C$3:$H$3</c:f>
              <c:strCache>
                <c:ptCount val="1"/>
                <c:pt idx="0">
                  <c:v>Question 1: Do you think that in the future houses be built with 3D printers</c:v>
                </c:pt>
              </c:strCache>
            </c:strRef>
          </c:tx>
          <c:explosion val="1"/>
          <c:dLbls>
            <c:dLbl>
              <c:idx val="0"/>
              <c:layout/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</c:dLbl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Hoja1!$I$2:$K$2</c:f>
              <c:strCache>
                <c:ptCount val="3"/>
                <c:pt idx="0">
                  <c:v>Yes I do</c:v>
                </c:pt>
                <c:pt idx="1">
                  <c:v>No,I don´t</c:v>
                </c:pt>
                <c:pt idx="2">
                  <c:v>Maybe</c:v>
                </c:pt>
              </c:strCache>
            </c:strRef>
          </c:cat>
          <c:val>
            <c:numRef>
              <c:f>Hoja1!$I$3:$K$3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85046434820647432"/>
          <c:y val="0.10574628171478567"/>
          <c:w val="0.14802987058339884"/>
          <c:h val="0.85352522601341541"/>
        </c:manualLayout>
      </c:layout>
      <c:overlay val="0"/>
      <c:txPr>
        <a:bodyPr/>
        <a:lstStyle/>
        <a:p>
          <a:pPr>
            <a:defRPr sz="16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Hoja1!$B$21</c:f>
              <c:strCache>
                <c:ptCount val="1"/>
                <c:pt idx="0">
                  <c:v>Question 2: Dou you think scientists will invent electronic organs in ten years?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sz="2400"/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Hoja1!$C$20:$E$20</c:f>
              <c:strCache>
                <c:ptCount val="3"/>
                <c:pt idx="0">
                  <c:v>Yes, because technology will continue developing</c:v>
                </c:pt>
                <c:pt idx="1">
                  <c:v>No, because electronic organs won´t work in the human body like real one </c:v>
                </c:pt>
                <c:pt idx="2">
                  <c:v>Maybe. Anything could happen </c:v>
                </c:pt>
              </c:strCache>
            </c:strRef>
          </c:cat>
          <c:val>
            <c:numRef>
              <c:f>Hoja1!$C$21:$E$21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401610892388454"/>
          <c:y val="0.28184703995333915"/>
          <c:w val="0.35150557742782162"/>
          <c:h val="0.60323184601924762"/>
        </c:manualLayout>
      </c:layout>
      <c:overlay val="0"/>
      <c:txPr>
        <a:bodyPr/>
        <a:lstStyle/>
        <a:p>
          <a:pPr>
            <a:defRPr sz="16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Hoja1!$B$38:$E$38</c:f>
              <c:strCache>
                <c:ptCount val="4"/>
                <c:pt idx="0">
                  <c:v>Question 3: Do you think that telephones batteries won´t run</c:v>
                </c:pt>
                <c:pt idx="1">
                  <c:v>Probably </c:v>
                </c:pt>
                <c:pt idx="2">
                  <c:v>Impossible</c:v>
                </c:pt>
                <c:pt idx="3">
                  <c:v>Nobody Knows</c:v>
                </c:pt>
              </c:strCache>
            </c:strRef>
          </c:cat>
          <c:val>
            <c:numRef>
              <c:f>Hoja1!$B$39:$E$39</c:f>
              <c:numCache>
                <c:formatCode>General</c:formatCode>
                <c:ptCount val="4"/>
                <c:pt idx="1">
                  <c:v>5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21248"/>
        <c:axId val="52217536"/>
        <c:axId val="0"/>
      </c:bar3DChart>
      <c:catAx>
        <c:axId val="47221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s-ES"/>
          </a:p>
        </c:txPr>
        <c:crossAx val="52217536"/>
        <c:crosses val="autoZero"/>
        <c:auto val="1"/>
        <c:lblAlgn val="ctr"/>
        <c:lblOffset val="100"/>
        <c:noMultiLvlLbl val="0"/>
      </c:catAx>
      <c:valAx>
        <c:axId val="52217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221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9E-2"/>
          <c:y val="0.10185185185185186"/>
          <c:w val="0.63769728783902024"/>
          <c:h val="0.89814814814814814"/>
        </c:manualLayout>
      </c:layout>
      <c:pie3DChart>
        <c:varyColors val="1"/>
        <c:ser>
          <c:idx val="0"/>
          <c:order val="0"/>
          <c:dLbls>
            <c:numFmt formatCode="0%" sourceLinked="0"/>
            <c:txPr>
              <a:bodyPr/>
              <a:lstStyle/>
              <a:p>
                <a:pPr>
                  <a:defRPr sz="3200"/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Hoja1!$H$40:$K$40</c:f>
              <c:strCache>
                <c:ptCount val="4"/>
                <c:pt idx="0">
                  <c:v>What´s that?</c:v>
                </c:pt>
                <c:pt idx="1">
                  <c:v>They already exist</c:v>
                </c:pt>
                <c:pt idx="3">
                  <c:v>No, they won´t</c:v>
                </c:pt>
              </c:strCache>
            </c:strRef>
          </c:cat>
          <c:val>
            <c:numRef>
              <c:f>Hoja1!$H$41:$K$41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6221740717372823"/>
          <c:y val="8.7862863781363362E-2"/>
          <c:w val="0.32928238623332423"/>
          <c:h val="0.85640400416821594"/>
        </c:manualLayout>
      </c:layout>
      <c:overlay val="0"/>
      <c:txPr>
        <a:bodyPr/>
        <a:lstStyle/>
        <a:p>
          <a:pPr>
            <a:defRPr sz="24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numFmt formatCode="0%" sourceLinked="0"/>
            <c:txPr>
              <a:bodyPr/>
              <a:lstStyle/>
              <a:p>
                <a:pPr>
                  <a:defRPr sz="1800"/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Hoja1!$B$95:$E$95</c:f>
              <c:strCache>
                <c:ptCount val="4"/>
                <c:pt idx="0">
                  <c:v>Question 10: In the future technology developments will stop </c:v>
                </c:pt>
                <c:pt idx="1">
                  <c:v>Impossible</c:v>
                </c:pt>
                <c:pt idx="2">
                  <c:v>Possible</c:v>
                </c:pt>
                <c:pt idx="3">
                  <c:v>I'd like it to happen </c:v>
                </c:pt>
              </c:strCache>
            </c:strRef>
          </c:cat>
          <c:val>
            <c:numRef>
              <c:f>Hoja1!$B$96:$E$96</c:f>
              <c:numCache>
                <c:formatCode>General</c:formatCode>
                <c:ptCount val="4"/>
                <c:pt idx="1">
                  <c:v>9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2053656572744595"/>
          <c:y val="0.13092937491123391"/>
          <c:w val="0.24233093580193601"/>
          <c:h val="0.81667429988494311"/>
        </c:manualLayout>
      </c:layout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Hoja1!$B$114:$D$114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Impossible</c:v>
                </c:pt>
              </c:strCache>
            </c:strRef>
          </c:cat>
          <c:val>
            <c:numRef>
              <c:f>Hoja1!$B$115:$D$115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3127552"/>
        <c:axId val="512319488"/>
        <c:axId val="0"/>
      </c:bar3DChart>
      <c:catAx>
        <c:axId val="503127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512319488"/>
        <c:crosses val="autoZero"/>
        <c:auto val="1"/>
        <c:lblAlgn val="ctr"/>
        <c:lblOffset val="100"/>
        <c:noMultiLvlLbl val="0"/>
      </c:catAx>
      <c:valAx>
        <c:axId val="51231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3127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894ED3-D2D2-47E9-B2AC-F004CB8A9F0B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24913A-68DC-4DF3-B510-1CD08E0AD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789040"/>
            <a:ext cx="7889108" cy="928694"/>
          </a:xfrm>
        </p:spPr>
        <p:txBody>
          <a:bodyPr>
            <a:noAutofit/>
          </a:bodyPr>
          <a:lstStyle/>
          <a:p>
            <a:pPr algn="ctr"/>
            <a:r>
              <a:rPr lang="es-ES" sz="7200" dirty="0" err="1" smtClean="0"/>
              <a:t>Lights</a:t>
            </a:r>
            <a:r>
              <a:rPr lang="es-ES" sz="7200" dirty="0" smtClean="0"/>
              <a:t> and </a:t>
            </a:r>
            <a:r>
              <a:rPr lang="es-ES" sz="7200" dirty="0" err="1" smtClean="0"/>
              <a:t>Darkness</a:t>
            </a:r>
            <a:r>
              <a:rPr lang="es-ES" sz="7200" dirty="0" smtClean="0"/>
              <a:t>:</a:t>
            </a:r>
            <a:br>
              <a:rPr lang="es-ES" sz="7200" dirty="0" smtClean="0"/>
            </a:br>
            <a:r>
              <a:rPr lang="es-ES" sz="7200" dirty="0" err="1" smtClean="0"/>
              <a:t>Future</a:t>
            </a:r>
            <a:r>
              <a:rPr lang="es-ES" sz="7200" dirty="0" smtClean="0"/>
              <a:t> </a:t>
            </a:r>
            <a:r>
              <a:rPr lang="es-ES" sz="7200" dirty="0" err="1" smtClean="0"/>
              <a:t>technoligies</a:t>
            </a: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8062912" cy="1752600"/>
          </a:xfrm>
        </p:spPr>
        <p:txBody>
          <a:bodyPr/>
          <a:lstStyle/>
          <a:p>
            <a:r>
              <a:rPr lang="es-ES" dirty="0" err="1" smtClean="0"/>
              <a:t>By</a:t>
            </a:r>
            <a:r>
              <a:rPr lang="es-ES" dirty="0" smtClean="0"/>
              <a:t>: </a:t>
            </a:r>
            <a:r>
              <a:rPr lang="es-ES" dirty="0" err="1" smtClean="0"/>
              <a:t>Adelin</a:t>
            </a:r>
            <a:r>
              <a:rPr lang="es-ES" dirty="0" smtClean="0"/>
              <a:t>, Sandra </a:t>
            </a:r>
            <a:r>
              <a:rPr lang="es-ES" dirty="0" err="1" smtClean="0"/>
              <a:t>Alcaraz</a:t>
            </a:r>
            <a:r>
              <a:rPr lang="es-ES" dirty="0" smtClean="0"/>
              <a:t>, </a:t>
            </a:r>
            <a:r>
              <a:rPr lang="es-ES" dirty="0" err="1" smtClean="0"/>
              <a:t>Madalina</a:t>
            </a:r>
            <a:r>
              <a:rPr lang="es-ES" dirty="0" smtClean="0"/>
              <a:t> and Lucía Carrillo</a:t>
            </a:r>
            <a:endParaRPr lang="es-E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5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Question</a:t>
            </a:r>
            <a:r>
              <a:rPr lang="es-ES" dirty="0" smtClean="0"/>
              <a:t> 6: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won´t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sky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agreat</a:t>
            </a:r>
            <a:r>
              <a:rPr lang="es-ES" dirty="0" smtClean="0"/>
              <a:t> </a:t>
            </a:r>
            <a:r>
              <a:rPr lang="es-ES" dirty="0" err="1" smtClean="0"/>
              <a:t>amount</a:t>
            </a:r>
            <a:r>
              <a:rPr lang="es-ES" dirty="0" smtClean="0"/>
              <a:t> of </a:t>
            </a:r>
            <a:r>
              <a:rPr lang="es-ES" dirty="0" err="1" smtClean="0"/>
              <a:t>ligth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endParaRPr lang="es-ES" dirty="0"/>
          </a:p>
        </p:txBody>
      </p:sp>
      <p:graphicFrame>
        <p:nvGraphicFramePr>
          <p:cNvPr id="3" name="16 Gráfico"/>
          <p:cNvGraphicFramePr/>
          <p:nvPr/>
        </p:nvGraphicFramePr>
        <p:xfrm>
          <a:off x="0" y="1844824"/>
          <a:ext cx="8964488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10: In the future technology developments will stop </a:t>
            </a:r>
            <a:endParaRPr lang="es-ES" dirty="0"/>
          </a:p>
        </p:txBody>
      </p:sp>
      <p:graphicFrame>
        <p:nvGraphicFramePr>
          <p:cNvPr id="4" name="12 Gráfico"/>
          <p:cNvGraphicFramePr/>
          <p:nvPr/>
        </p:nvGraphicFramePr>
        <p:xfrm>
          <a:off x="251520" y="1844824"/>
          <a:ext cx="889248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Question</a:t>
            </a:r>
            <a:r>
              <a:rPr lang="es-ES" dirty="0" smtClean="0"/>
              <a:t> 11: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think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a </a:t>
            </a:r>
            <a:r>
              <a:rPr lang="es-ES" dirty="0" err="1" smtClean="0"/>
              <a:t>bionic</a:t>
            </a:r>
            <a:r>
              <a:rPr lang="es-ES" dirty="0" smtClean="0"/>
              <a:t> </a:t>
            </a:r>
            <a:r>
              <a:rPr lang="es-ES" dirty="0" err="1" smtClean="0"/>
              <a:t>eye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sight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blind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?</a:t>
            </a:r>
            <a:endParaRPr lang="es-ES" dirty="0"/>
          </a:p>
        </p:txBody>
      </p:sp>
      <p:graphicFrame>
        <p:nvGraphicFramePr>
          <p:cNvPr id="4" name="13 Gráfico"/>
          <p:cNvGraphicFramePr/>
          <p:nvPr/>
        </p:nvGraphicFramePr>
        <p:xfrm>
          <a:off x="179512" y="2348880"/>
          <a:ext cx="8784976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series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666095">
            <a:off x="-509586" y="-919142"/>
            <a:ext cx="9505175" cy="8566335"/>
          </a:xfrm>
        </p:spPr>
        <p:txBody>
          <a:bodyPr>
            <a:noAutofit/>
          </a:bodyPr>
          <a:lstStyle/>
          <a:p>
            <a:pPr algn="ctr"/>
            <a:r>
              <a:rPr lang="es-ES" sz="9600" dirty="0" smtClean="0"/>
              <a:t>Opinion </a:t>
            </a:r>
            <a:endParaRPr lang="es-E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clinic.cl/wp-content/uploads/2013/02/inventos-futu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01739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123728" y="2060848"/>
            <a:ext cx="58326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solidFill>
                  <a:schemeClr val="accent5">
                    <a:lumMod val="75000"/>
                  </a:schemeClr>
                </a:solidFill>
                <a:latin typeface="SimHei" pitchFamily="49" charset="-122"/>
                <a:ea typeface="SimHei" pitchFamily="49" charset="-122"/>
              </a:rPr>
              <a:t>THE END </a:t>
            </a:r>
          </a:p>
          <a:p>
            <a:pPr algn="ctr"/>
            <a:r>
              <a:rPr lang="es-ES" sz="6600" dirty="0" smtClean="0">
                <a:solidFill>
                  <a:schemeClr val="accent5">
                    <a:lumMod val="75000"/>
                  </a:schemeClr>
                </a:solidFill>
                <a:latin typeface="SimHei" pitchFamily="49" charset="-122"/>
                <a:ea typeface="SimHei" pitchFamily="49" charset="-122"/>
              </a:rPr>
              <a:t>THANKS FOR WATCHING </a:t>
            </a:r>
            <a:r>
              <a:rPr lang="es-ES" sz="6600" dirty="0" smtClean="0">
                <a:solidFill>
                  <a:schemeClr val="accent5">
                    <a:lumMod val="75000"/>
                  </a:schemeClr>
                </a:solidFill>
                <a:latin typeface="SimHei" pitchFamily="49" charset="-122"/>
                <a:ea typeface="SimHei" pitchFamily="49" charset="-122"/>
                <a:sym typeface="Wingdings" pitchFamily="2" charset="2"/>
              </a:rPr>
              <a:t></a:t>
            </a:r>
            <a:endParaRPr lang="es-ES" sz="6600" dirty="0">
              <a:solidFill>
                <a:schemeClr val="accent5">
                  <a:lumMod val="75000"/>
                </a:schemeClr>
              </a:solidFill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110</Words>
  <Application>Microsoft Office PowerPoint</Application>
  <PresentationFormat>Presentación en pantalla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Lights and Darkness: Future technoligies</vt:lpstr>
      <vt:lpstr>Presentación de PowerPoint</vt:lpstr>
      <vt:lpstr>Presentación de PowerPoint</vt:lpstr>
      <vt:lpstr>Presentación de PowerPoint</vt:lpstr>
      <vt:lpstr>Question 6: One day we won´t the sky by the agreat amount of ligth that there will be</vt:lpstr>
      <vt:lpstr>Question 10: In the future technology developments will stop </vt:lpstr>
      <vt:lpstr>Question 11: Do you think that there will be a bionic eye that will give sight to the blind people?</vt:lpstr>
      <vt:lpstr>Opinion </vt:lpstr>
      <vt:lpstr>Presentación de PowerPoint</vt:lpstr>
    </vt:vector>
  </TitlesOfParts>
  <Company>iesdosmares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Lights and Darkness</dc:title>
  <dc:creator>Alumno</dc:creator>
  <cp:lastModifiedBy>Laura</cp:lastModifiedBy>
  <cp:revision>10</cp:revision>
  <dcterms:created xsi:type="dcterms:W3CDTF">2015-03-02T11:32:36Z</dcterms:created>
  <dcterms:modified xsi:type="dcterms:W3CDTF">2015-03-04T11:35:38Z</dcterms:modified>
</cp:coreProperties>
</file>